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77" r:id="rId6"/>
    <p:sldId id="273" r:id="rId7"/>
    <p:sldId id="275" r:id="rId8"/>
    <p:sldId id="274" r:id="rId9"/>
    <p:sldId id="276" r:id="rId10"/>
    <p:sldId id="278" r:id="rId11"/>
    <p:sldId id="279" r:id="rId12"/>
    <p:sldId id="281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BoganskayaMO\&#1052;&#1086;&#1080;%20&#1076;&#1086;&#1082;&#1091;&#1084;&#1077;&#1085;&#1090;&#1099;\&#1052;&#1086;&#1080;%20&#1088;&#1080;&#1089;&#1091;&#1085;&#1082;&#1080;\jaba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света\Pictures\00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574645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2132856"/>
            <a:ext cx="41008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«грибы»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5667" y="2967335"/>
            <a:ext cx="78726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«эксперименты»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а\Pictures\00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9877" y="2967335"/>
            <a:ext cx="3804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64021" y="404664"/>
            <a:ext cx="30332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«РЫБЫ»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 descr="C:\Users\света\Pictures\404769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248471" cy="4180110"/>
          </a:xfrm>
          <a:prstGeom prst="rect">
            <a:avLst/>
          </a:prstGeom>
          <a:noFill/>
        </p:spPr>
      </p:pic>
      <p:pic>
        <p:nvPicPr>
          <p:cNvPr id="7" name="Picture 2" descr="C:\Users\света\Pictures\ribasombr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92896"/>
            <a:ext cx="4499992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ЖАЛОБА № 1</a:t>
            </a:r>
          </a:p>
          <a:p>
            <a:pPr algn="ctr" eaLnBrk="0" hangingPunc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Сама знаю, что не красавица. Покажись я, многие шарахаются в сторону, а то ещё и камнем бросят или ногой пнут. А за что? Придумали ведь, что от меня на руках бородавки бывают. Чушь какая-то.</a:t>
            </a:r>
          </a:p>
          <a:p>
            <a:pPr algn="ctr" eaLnBrk="0" hangingPunc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всем же быть красавицами! А польза от меня большая.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188640"/>
            <a:ext cx="6174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2" descr="C:\Documents and Settings\BoganskayaMO\Мои документы\Мои рисунки\jaba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123728" y="3645024"/>
            <a:ext cx="4680520" cy="292494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ЖАЛОБА № 2</a:t>
            </a:r>
          </a:p>
          <a:p>
            <a:pPr eaLnBrk="0" hangingPunc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земном шаре нет, пожалуй, такого существа, о котором рассказывали бы столько легенд и небылиц, как о нас. Не нравится, что темноту мы любим, </a:t>
            </a:r>
            <a:r>
              <a:rPr lang="ru-RU" sz="2400" dirty="0" smtClean="0">
                <a:latin typeface="Times New Roman" pitchFamily="18" charset="0"/>
              </a:rPr>
              <a:t>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на обычных птиц и зверей не похожи. Но мы же друзья человека, не враги. Что же нам делать? Ведь такими мы уродились. Любим висеть вниз головой. А обижают нас незаслуженно. </a:t>
            </a:r>
          </a:p>
          <a:p>
            <a:endParaRPr lang="ru-RU" dirty="0"/>
          </a:p>
        </p:txBody>
      </p:sp>
      <p:pic>
        <p:nvPicPr>
          <p:cNvPr id="1026" name="Picture 2" descr="C:\Users\света\Pictures\B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861048"/>
            <a:ext cx="4824536" cy="29969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11960" y="188640"/>
            <a:ext cx="6174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39561" y="2636912"/>
            <a:ext cx="58336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«ЖИВОТНЫЕ»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вета\Pictures\animals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776863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а\Pictures\0_50172_898ff548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896544" cy="3168352"/>
          </a:xfrm>
          <a:prstGeom prst="rect">
            <a:avLst/>
          </a:prstGeom>
          <a:noFill/>
        </p:spPr>
      </p:pic>
      <p:pic>
        <p:nvPicPr>
          <p:cNvPr id="5123" name="Picture 3" descr="C:\Users\света\Pictures\715px-Beautiful_Zebra_in_South_Afr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645024"/>
            <a:ext cx="4917355" cy="321297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а\Pictures\13fcf68246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826" y="1481138"/>
            <a:ext cx="6336347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вета\Pictures\1220209259_downhouse_info_70764018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4752528" cy="4525962"/>
          </a:xfrm>
          <a:prstGeom prst="rect">
            <a:avLst/>
          </a:prstGeom>
          <a:noFill/>
        </p:spPr>
      </p:pic>
      <p:pic>
        <p:nvPicPr>
          <p:cNvPr id="6147" name="Picture 3" descr="C:\Users\света\Pictures\kry98041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4644008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164</TotalTime>
  <Words>148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Выставка в старшей группе. Совместные поделки родителей и детей.   «ЗИМНЯЯ СКАЗКА».       </dc:title>
  <cp:lastModifiedBy>света</cp:lastModifiedBy>
  <cp:revision>22</cp:revision>
  <dcterms:modified xsi:type="dcterms:W3CDTF">2013-02-28T17:25:44Z</dcterms:modified>
</cp:coreProperties>
</file>